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2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3"/>
    <p:restoredTop sz="94658"/>
  </p:normalViewPr>
  <p:slideViewPr>
    <p:cSldViewPr snapToGrid="0">
      <p:cViewPr varScale="1">
        <p:scale>
          <a:sx n="105" d="100"/>
          <a:sy n="105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Gormley" userId="574ee4a7-ce3b-4db0-9e64-c48ed86f07f1" providerId="ADAL" clId="{19A4C020-7251-4ACE-B9F4-17FCD462A368}"/>
    <pc:docChg chg="modSld">
      <pc:chgData name="Danielle Gormley" userId="574ee4a7-ce3b-4db0-9e64-c48ed86f07f1" providerId="ADAL" clId="{19A4C020-7251-4ACE-B9F4-17FCD462A368}" dt="2026-04-29T17:17:49.977" v="16" actId="20577"/>
      <pc:docMkLst>
        <pc:docMk/>
      </pc:docMkLst>
      <pc:sldChg chg="modSp mod">
        <pc:chgData name="Danielle Gormley" userId="574ee4a7-ce3b-4db0-9e64-c48ed86f07f1" providerId="ADAL" clId="{19A4C020-7251-4ACE-B9F4-17FCD462A368}" dt="2026-04-29T17:17:49.977" v="16" actId="20577"/>
        <pc:sldMkLst>
          <pc:docMk/>
          <pc:sldMk cId="3164557929" sldId="267"/>
        </pc:sldMkLst>
        <pc:spChg chg="mod">
          <ac:chgData name="Danielle Gormley" userId="574ee4a7-ce3b-4db0-9e64-c48ed86f07f1" providerId="ADAL" clId="{19A4C020-7251-4ACE-B9F4-17FCD462A368}" dt="2026-04-29T17:17:49.977" v="16" actId="20577"/>
          <ac:spMkLst>
            <pc:docMk/>
            <pc:sldMk cId="3164557929" sldId="267"/>
            <ac:spMk id="3" creationId="{4E17DF01-FB9D-26AF-1365-71D8055F4B4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A7E8-0BC5-03FC-6794-E1CEE4043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0FD6E-2C8E-E776-F2DD-EA96952C4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BFAEF-98ED-14BE-0127-039CF65E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96CC8-925E-DD79-2B6B-379BD8471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1EA05-D4BC-58DA-1ACB-8464D4575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2A8E-783E-0DB8-1760-49898542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7AEC9-C28C-D975-4D2D-4DD60BD866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38814-08DE-5745-4720-5C09C75B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84B72-27BB-81F4-8C3E-ECF08D99F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18D98-F13E-530D-BDC7-B0CF35F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62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66922-2C01-D9C9-3A23-C1D1E590E7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4DABB9-636B-AD38-A6D5-7444BDA9F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A3A3-5A30-408E-A9E4-DF635A65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91468-5CFA-A19A-FCC8-66C4BAFFB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5F3E3-86F7-C635-987D-9D8CE7FF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0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8905-5CCD-CA1F-2FC6-3557CAD3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73AA-A79B-60EC-3B3C-33F6A0207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CD823-0E86-E9F8-5D5E-CF4A09407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67723-3BB9-1C12-E14A-FD827BC3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61436-ABDD-75F7-FBBA-EA4A8B8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7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1DCF-A605-F08A-0863-C172A502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9AB92-1985-A59C-A0C6-8CE2F6532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0C854-C805-A16C-3173-A206F1C2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CC804-9385-2201-266B-76E5DE10D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8B770-F97F-FAD2-41F7-07E7DCE0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13B74-5CE9-408F-FB13-B5750BCF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4A6A3-9514-5E99-390D-375D402CB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97C56-B65F-48E1-A3EE-DCBD1836A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88994-D364-E910-B49B-62DF4B50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EE4A3-369A-2A03-C366-953EAC32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A660C-4CE7-40D9-2081-7BCED248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6E96-F8EC-3655-2FAF-6D54F202F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65D41-9414-559D-54A4-6CDB11888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2C416-4505-7D47-75F5-B671707EA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F74CA-ADB3-08EA-5BEF-635746120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D1C96-DA27-0A8D-41EE-0EEF0C186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5695A-6405-F3F0-E5EF-2ACF72CA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97FBE-121A-E9FF-388F-9CF3F1BA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94450-D95F-9F83-DFD5-A88B9AFD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92787-A6E3-0579-C18D-573645A0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19A5FE-41E2-8D5D-B6D7-202AF9F3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F4DB58-5E7C-D226-ED69-D0929A349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D4121-ECD1-5B41-780F-8B489EF0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6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8CAAEE-DC9D-6A28-E68F-524D999F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9E793-FE44-FD66-A5D9-4272B18ED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379A2-F0E9-4B4B-0980-92D0E0DF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0CBDE-7E66-AC63-62A5-03DA3A78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C906-ED45-2B17-B05E-5324150B9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925B7-960C-962B-132D-B2C213A87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4A822-93E6-C5A2-748A-68834ACF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7FDFEE-1FAD-112D-F39E-BD74AF43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4FB68-3F83-F7C7-09FC-4C1400DC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5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81FE-DDF6-DD5F-DA8B-4B73946D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EAF376-82AD-2E29-8ED2-64C4698993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4D365-CD78-1A94-A8D6-A628F94D1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F45F7-D106-A6A7-212C-DE2DCD8F7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E601F-DDC2-4211-5AC8-EFC25FB9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D3421-E739-433D-EF7E-710CD6EAF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4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73E87-0D29-82C9-786A-46FF1E1FE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DAC9B-A016-5927-D53B-DB09DCE87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88245-E66F-98A1-7B11-17A56C1FD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961A82-4F1E-814D-9041-48048C6902A3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09A2B-92C2-40D9-DED3-88D163F6D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1106A-713F-345B-A1BA-1B1E9E40E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46E580-82CA-0F40-99B0-A2E7610F1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0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the-business-council-of-new-york-state-inc./posts/?feedView=al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pinys.org/" TargetMode="External"/><Relationship Id="rId4" Type="http://schemas.openxmlformats.org/officeDocument/2006/relationships/hyperlink" Target="mailto:Danielle.Gormley@ppinys.or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cj3-Cxf0Jw?si=6gzs1a2j7_GR3iz-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56639-C442-DAF3-5D0D-037FAA5C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892" y="2215873"/>
            <a:ext cx="4471419" cy="242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6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F852A-97FF-8AAE-DB91-7503AC8B4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8EABA-EF51-3288-1412-64DB4AC81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A4083D62-0A29-4728-3337-EE6F390BC22F}"/>
              </a:ext>
            </a:extLst>
          </p:cNvPr>
          <p:cNvSpPr txBox="1"/>
          <p:nvPr/>
        </p:nvSpPr>
        <p:spPr>
          <a:xfrm>
            <a:off x="4635500" y="210503"/>
            <a:ext cx="6738894" cy="3025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85"/>
              </a:lnSpc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Competition Hosted By The Business Council of New York State, Inc.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4E17DF01-FB9D-26AF-1365-71D8055F4B45}"/>
              </a:ext>
            </a:extLst>
          </p:cNvPr>
          <p:cNvSpPr txBox="1"/>
          <p:nvPr/>
        </p:nvSpPr>
        <p:spPr>
          <a:xfrm>
            <a:off x="6651882" y="3317675"/>
            <a:ext cx="4330966" cy="1593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ct val="1500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July 1, 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  <a:p>
            <a:pPr marL="518160" lvl="1" indent="-25908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 a.m. – 12:30 p.m.</a:t>
            </a:r>
          </a:p>
          <a:p>
            <a:pPr marL="518160" lvl="1" indent="-259080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Albany Capital Center</a:t>
            </a:r>
          </a:p>
        </p:txBody>
      </p:sp>
    </p:spTree>
    <p:extLst>
      <p:ext uri="{BB962C8B-B14F-4D97-AF65-F5344CB8AC3E}">
        <p14:creationId xmlns:p14="http://schemas.microsoft.com/office/powerpoint/2010/main" val="3164557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1B7200-8D39-AAA7-661F-679531E6E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805" y="1033272"/>
            <a:ext cx="6218959" cy="565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F998E-D560-50FB-924B-1EA323401062}"/>
              </a:ext>
            </a:extLst>
          </p:cNvPr>
          <p:cNvSpPr txBox="1"/>
          <p:nvPr/>
        </p:nvSpPr>
        <p:spPr>
          <a:xfrm>
            <a:off x="1609305" y="170406"/>
            <a:ext cx="81999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313B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Sponsorship Opportunities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BFFE4-9C8D-EFFF-5818-573C043269C2}"/>
              </a:ext>
            </a:extLst>
          </p:cNvPr>
          <p:cNvSpPr txBox="1"/>
          <p:nvPr/>
        </p:nvSpPr>
        <p:spPr>
          <a:xfrm>
            <a:off x="6257545" y="1220831"/>
            <a:ext cx="792480" cy="24622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SOLD OUT</a:t>
            </a:r>
          </a:p>
        </p:txBody>
      </p:sp>
    </p:spTree>
    <p:extLst>
      <p:ext uri="{BB962C8B-B14F-4D97-AF65-F5344CB8AC3E}">
        <p14:creationId xmlns:p14="http://schemas.microsoft.com/office/powerpoint/2010/main" val="483575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D472D-8103-4BA3-7010-198F24FEF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354E74A8-32FB-A0AE-5A18-ABEE03D1810E}"/>
              </a:ext>
            </a:extLst>
          </p:cNvPr>
          <p:cNvSpPr txBox="1"/>
          <p:nvPr/>
        </p:nvSpPr>
        <p:spPr>
          <a:xfrm>
            <a:off x="6219487" y="1713590"/>
            <a:ext cx="5398173" cy="437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518-694-3843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81D6F56D-A253-8EF9-1F00-E3444E7E1B8C}"/>
              </a:ext>
            </a:extLst>
          </p:cNvPr>
          <p:cNvSpPr txBox="1"/>
          <p:nvPr/>
        </p:nvSpPr>
        <p:spPr>
          <a:xfrm>
            <a:off x="6219487" y="2704190"/>
            <a:ext cx="5398173" cy="42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LinkedIn</a:t>
            </a:r>
            <a:endParaRPr lang="en-US" sz="2400" spc="-6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222C0E79-E66E-6F5C-F157-C9EABC694433}"/>
              </a:ext>
            </a:extLst>
          </p:cNvPr>
          <p:cNvSpPr txBox="1"/>
          <p:nvPr/>
        </p:nvSpPr>
        <p:spPr>
          <a:xfrm>
            <a:off x="6219486" y="3694790"/>
            <a:ext cx="5398173" cy="42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Danielle.Gormley@ppinys.org</a:t>
            </a:r>
            <a:endParaRPr lang="en-US" sz="2400" spc="-6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38A9268D-52AB-BAB8-584D-E346ADC68851}"/>
              </a:ext>
            </a:extLst>
          </p:cNvPr>
          <p:cNvSpPr txBox="1"/>
          <p:nvPr/>
        </p:nvSpPr>
        <p:spPr>
          <a:xfrm>
            <a:off x="6219486" y="4596490"/>
            <a:ext cx="5398173" cy="425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www.ppinys.org</a:t>
            </a: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6D01B14-BB47-4B51-7B63-9502B104CEA5}"/>
              </a:ext>
            </a:extLst>
          </p:cNvPr>
          <p:cNvSpPr txBox="1"/>
          <p:nvPr/>
        </p:nvSpPr>
        <p:spPr>
          <a:xfrm>
            <a:off x="6219485" y="5498190"/>
            <a:ext cx="5398173" cy="90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4"/>
              </a:lnSpc>
            </a:pP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Washington Avenue, Suite 400</a:t>
            </a:r>
            <a:b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spc="-6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Albany, New York 12210</a:t>
            </a:r>
          </a:p>
        </p:txBody>
      </p:sp>
    </p:spTree>
    <p:extLst>
      <p:ext uri="{BB962C8B-B14F-4D97-AF65-F5344CB8AC3E}">
        <p14:creationId xmlns:p14="http://schemas.microsoft.com/office/powerpoint/2010/main" val="1608691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2FFE2-014E-A830-566A-3F9AC8BE8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7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53078-B3FE-6640-5B1F-341ECFA4D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61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7288D-BDCA-2953-4A27-5B61C5386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2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CAF150-4012-C91F-C17D-9EA96EECA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80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13694-E43A-8260-49C0-0D0A001B8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0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735DA8-44F4-D99C-65BA-14095ADA9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t a table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E9BB0F72-DF95-E904-91CE-75A9E9DEB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50" y="1207407"/>
            <a:ext cx="67691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5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A62BE-E5E6-A2EA-AF68-7DD84B29A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025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948473-841F-B219-156A-A11351612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64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CCF95-B3EF-EDDD-E758-D8F07F19C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355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E8A745D0189A479C1D1CA68314DF68" ma:contentTypeVersion="14" ma:contentTypeDescription="Create a new document." ma:contentTypeScope="" ma:versionID="1cd2268510510dc5d773bfabf92d0f37">
  <xsd:schema xmlns:xsd="http://www.w3.org/2001/XMLSchema" xmlns:xs="http://www.w3.org/2001/XMLSchema" xmlns:p="http://schemas.microsoft.com/office/2006/metadata/properties" xmlns:ns2="5b2bb8fd-fac5-49b5-b74a-fc65e551529b" xmlns:ns3="19ce86ff-546b-4bed-9667-8ea9bd9c406c" targetNamespace="http://schemas.microsoft.com/office/2006/metadata/properties" ma:root="true" ma:fieldsID="cf1bb5901d421312ee4631895edaaa8a" ns2:_="" ns3:_="">
    <xsd:import namespace="5b2bb8fd-fac5-49b5-b74a-fc65e551529b"/>
    <xsd:import namespace="19ce86ff-546b-4bed-9667-8ea9bd9c40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bb8fd-fac5-49b5-b74a-fc65e55152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30be8a-779a-406b-b1c6-6bcb779ca7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e86ff-546b-4bed-9667-8ea9bd9c406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0269ea6-e44f-4f7a-b3de-46044fa08955}" ma:internalName="TaxCatchAll" ma:showField="CatchAllData" ma:web="19ce86ff-546b-4bed-9667-8ea9bd9c40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ce86ff-546b-4bed-9667-8ea9bd9c406c" xsi:nil="true"/>
    <lcf76f155ced4ddcb4097134ff3c332f xmlns="5b2bb8fd-fac5-49b5-b74a-fc65e55152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BCD38A-91CC-4A30-B6B2-CFCC76946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bb8fd-fac5-49b5-b74a-fc65e551529b"/>
    <ds:schemaRef ds:uri="19ce86ff-546b-4bed-9667-8ea9bd9c40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8D6C44-6E5B-4ED8-8349-9679B0C6BB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AB03C1-D90A-4FFA-8AB2-D67BF8724CA8}">
  <ds:schemaRefs>
    <ds:schemaRef ds:uri="http://schemas.microsoft.com/office/2006/metadata/properties"/>
    <ds:schemaRef ds:uri="http://schemas.microsoft.com/office/infopath/2007/PartnerControls"/>
    <ds:schemaRef ds:uri="3fa7d044-15e4-4118-86ef-2bc1ddb94b3c"/>
    <ds:schemaRef ds:uri="f4d78770-6a19-411a-9d85-d0b7cfe6bc0b"/>
    <ds:schemaRef ds:uri="19ce86ff-546b-4bed-9667-8ea9bd9c406c"/>
    <ds:schemaRef ds:uri="5b2bb8fd-fac5-49b5-b74a-fc65e55152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69</Words>
  <Application>Microsoft Office PowerPoint</Application>
  <PresentationFormat>Widescreen</PresentationFormat>
  <Paragraphs>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Pino, Clara</dc:creator>
  <cp:lastModifiedBy>Danielle Gormley</cp:lastModifiedBy>
  <cp:revision>4</cp:revision>
  <dcterms:created xsi:type="dcterms:W3CDTF">2025-08-06T14:23:33Z</dcterms:created>
  <dcterms:modified xsi:type="dcterms:W3CDTF">2026-04-29T17:17:50Z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0x01010060E8A745D0189A479C1D1CA68314DF68</vt:lpwstr>
  </property>
  <property fmtid="{D5CDD505-2E9C-101B-9397-08002B2CF9AE}" pid="3" name="MediaServiceImageTags">
    <vt:lpwstr/>
  </property>
</Properties>
</file>